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3d8f723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3d8f723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3d8f7237f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3d8f7237f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3d8f7237f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3d8f7237f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3d8f7237f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3d8f7237f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4849574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4849574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3d8f7237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3d8f7237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3d8f7237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3d8f7237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3d8f7237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3d8f7237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3d8f7237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3d8f7237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3d8f7237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3d8f7237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3d8f7237f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3d8f7237f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486e126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486e126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3d8f7237f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3d8f7237f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ointclouds.org/documentation/tutorials/iterative_closest_point.html" TargetMode="External"/><Relationship Id="rId4" Type="http://schemas.openxmlformats.org/officeDocument/2006/relationships/hyperlink" Target="https://pointclouds.org/documentation/classpcl_1_1_iterative_closest_point.html" TargetMode="External"/><Relationship Id="rId5" Type="http://schemas.openxmlformats.org/officeDocument/2006/relationships/hyperlink" Target="https://pointclouds.org/documentation/classpcl_1_1_iterative_closest_point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ointclouds.org/documentation/tutorials/voxel_grid.html" TargetMode="External"/><Relationship Id="rId4" Type="http://schemas.openxmlformats.org/officeDocument/2006/relationships/hyperlink" Target="http://docs.ros.org/en/indigo/api/pcl_ros/html/namespacepcl__ros.html#aad20af010640a41f1898e75f6a6121ad" TargetMode="External"/><Relationship Id="rId5" Type="http://schemas.openxmlformats.org/officeDocument/2006/relationships/slide" Target="/ppt/slides/slide8.xml"/><Relationship Id="rId6" Type="http://schemas.openxmlformats.org/officeDocument/2006/relationships/hyperlink" Target="http://docs.ros.org/en/melodic/api/nav_msgs/html/msg/Odometry.htm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rive.google.com/file/d/1KTNtjM7Ih4glDuenqR8K1SRXDpqzlg5s/view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ocs.ros.org/en/melodic/api/sensor_msgs/html/msg/PointCloud2.htm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ocs.ros.org/en/melodic/api/geometry_msgs/html/msg/PointStamped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rive.google.com/file/d/12KmY1FpAuDiaZtj3jkMog-LMQ0-Pi5Ds/view?usp=sharing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ointclouds.org/" TargetMode="External"/><Relationship Id="rId4" Type="http://schemas.openxmlformats.org/officeDocument/2006/relationships/hyperlink" Target="https://pcl.readthedocs.io/projects/tutorials/en/latest/#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iki.ros.org/tf2" TargetMode="External"/><Relationship Id="rId4" Type="http://schemas.openxmlformats.org/officeDocument/2006/relationships/hyperlink" Target="http://wiki.ros.org/tf/Tutorials/Writing%20a%20tf%20listener%20%28C%2B%2B%29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cl-tutorials.readthedocs.io/en/latest/reading_pcd.html" TargetMode="External"/><Relationship Id="rId4" Type="http://schemas.openxmlformats.org/officeDocument/2006/relationships/hyperlink" Target="https://pointclouds.org/documentation/tutorials/voxel_grid.html" TargetMode="External"/><Relationship Id="rId5" Type="http://schemas.openxmlformats.org/officeDocument/2006/relationships/hyperlink" Target="http://docs.ros.org/en/melodic/api/sensor_msgs/html/msg/PointCloud2.html" TargetMode="External"/><Relationship Id="rId6" Type="http://schemas.openxmlformats.org/officeDocument/2006/relationships/hyperlink" Target="http://docs.ros.org/en/indigo/api/pcl_conversions/html/pcl__conversions_8h.html" TargetMode="External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SDC Assignment 4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400"/>
              <a:t>ICP Lidar localization</a:t>
            </a:r>
            <a:endParaRPr sz="3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10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Assignment - ICP localization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679200"/>
            <a:ext cx="8520600" cy="44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TW" sz="1500">
                <a:solidFill>
                  <a:schemeClr val="dk1"/>
                </a:solidFill>
              </a:rPr>
              <a:t>PCL library provides several scan matching algorithm, including ICP.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TW" sz="1500">
                <a:solidFill>
                  <a:schemeClr val="dk1"/>
                </a:solidFill>
              </a:rPr>
              <a:t>Here is the </a:t>
            </a:r>
            <a:r>
              <a:rPr lang="zh-TW" sz="1500" u="sng">
                <a:solidFill>
                  <a:schemeClr val="hlink"/>
                </a:solidFill>
                <a:hlinkClick r:id="rId3"/>
              </a:rPr>
              <a:t>tutorial of ICP</a:t>
            </a:r>
            <a:r>
              <a:rPr lang="zh-TW" sz="1500">
                <a:solidFill>
                  <a:schemeClr val="dk1"/>
                </a:solidFill>
              </a:rPr>
              <a:t> and </a:t>
            </a:r>
            <a:r>
              <a:rPr lang="zh-TW" sz="1500" u="sng">
                <a:solidFill>
                  <a:schemeClr val="hlink"/>
                </a:solidFill>
                <a:hlinkClick r:id="rId4"/>
              </a:rPr>
              <a:t>document of ICP library</a:t>
            </a:r>
            <a:r>
              <a:rPr lang="zh-TW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Char char="●"/>
            </a:pPr>
            <a:r>
              <a:rPr b="1" lang="zh-TW" sz="1500" u="sng">
                <a:solidFill>
                  <a:srgbClr val="FF0000"/>
                </a:solidFill>
              </a:rPr>
              <a:t>&lt;Important&gt; You should take a look at usage example in </a:t>
            </a:r>
            <a:r>
              <a:rPr b="1" lang="zh-TW" sz="15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document of ICP library</a:t>
            </a:r>
            <a:r>
              <a:rPr b="1" lang="zh-TW" sz="1500" u="sng">
                <a:solidFill>
                  <a:srgbClr val="FF0000"/>
                </a:solidFill>
              </a:rPr>
              <a:t> and understand the meaning of each parameters.</a:t>
            </a:r>
            <a:endParaRPr b="1" sz="1500" u="sng">
              <a:solidFill>
                <a:srgbClr val="FF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TW" sz="1500">
                <a:solidFill>
                  <a:schemeClr val="dk1"/>
                </a:solidFill>
              </a:rPr>
              <a:t>By doing scan matching, we can estimate the transform between two scan. To localize where the car is, we simply perform scan matching between current Lidar scan and Lidar map.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TW" sz="1500">
                <a:solidFill>
                  <a:schemeClr val="dk1"/>
                </a:solidFill>
              </a:rPr>
              <a:t>&lt;Hint&gt; 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zh-TW" sz="1500">
                <a:solidFill>
                  <a:schemeClr val="dk1"/>
                </a:solidFill>
              </a:rPr>
              <a:t>You should use GPS data as the initial guess of the </a:t>
            </a:r>
            <a:r>
              <a:rPr lang="zh-TW" sz="1500">
                <a:solidFill>
                  <a:srgbClr val="FF0000"/>
                </a:solidFill>
              </a:rPr>
              <a:t>first</a:t>
            </a:r>
            <a:r>
              <a:rPr lang="zh-TW" sz="1500">
                <a:solidFill>
                  <a:schemeClr val="dk1"/>
                </a:solidFill>
              </a:rPr>
              <a:t> ICP matching.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zh-TW" sz="1500">
                <a:solidFill>
                  <a:schemeClr val="dk1"/>
                </a:solidFill>
              </a:rPr>
              <a:t>After first ICP matching, you can simply use the result of previous matching result as </a:t>
            </a:r>
            <a:r>
              <a:rPr lang="zh-TW" sz="1500">
                <a:solidFill>
                  <a:schemeClr val="dk1"/>
                </a:solidFill>
              </a:rPr>
              <a:t>the initial guess of ICP.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zh-TW" sz="1500">
                <a:solidFill>
                  <a:schemeClr val="dk1"/>
                </a:solidFill>
              </a:rPr>
              <a:t>Use ICP with initial guess:</a:t>
            </a:r>
            <a:endParaRPr sz="1500">
              <a:solidFill>
                <a:schemeClr val="dk1"/>
              </a:solidFill>
            </a:endParaRPr>
          </a:p>
          <a:p>
            <a:pPr indent="45720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zh-TW" sz="1500">
                <a:solidFill>
                  <a:srgbClr val="666666"/>
                </a:solidFill>
              </a:rPr>
              <a:t> icp.align(*cloud, initial_guess)</a:t>
            </a:r>
            <a:r>
              <a:rPr lang="zh-TW" sz="1500">
                <a:solidFill>
                  <a:srgbClr val="666666"/>
                </a:solidFill>
              </a:rPr>
              <a:t> </a:t>
            </a:r>
            <a:r>
              <a:rPr lang="zh-TW" sz="1500">
                <a:solidFill>
                  <a:schemeClr val="dk1"/>
                </a:solidFill>
              </a:rPr>
              <a:t>// initial_guess is type of Eigen::Matrix4f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zh-TW" sz="1500">
                <a:solidFill>
                  <a:schemeClr val="dk1"/>
                </a:solidFill>
              </a:rPr>
              <a:t>To be noticed, GPS didn’t provide rotation information of self-driving car, so we provide you </a:t>
            </a:r>
            <a:r>
              <a:rPr lang="zh-TW" sz="1500">
                <a:solidFill>
                  <a:srgbClr val="FF0000"/>
                </a:solidFill>
              </a:rPr>
              <a:t>the yaw angle of the starting point. You should use this value in your initial guess</a:t>
            </a:r>
            <a:r>
              <a:rPr lang="zh-TW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Char char="○"/>
            </a:pPr>
            <a:r>
              <a:rPr lang="zh-TW" sz="1500">
                <a:solidFill>
                  <a:srgbClr val="FF0000"/>
                </a:solidFill>
              </a:rPr>
              <a:t>Yaw =  -2.2370340344819 rad</a:t>
            </a:r>
            <a:endParaRPr sz="15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10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Assignment - ICP localization</a:t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679200"/>
            <a:ext cx="8520600" cy="44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Create a new ros node to do following process: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Load Lidar map.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Subscribe “gps” and “lidar_points” topic.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Downsample the scan of the pointcloud using </a:t>
            </a:r>
            <a:r>
              <a:rPr lang="zh-TW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voxel grid filter</a:t>
            </a:r>
            <a:r>
              <a:rPr lang="zh-TW" sz="1600">
                <a:solidFill>
                  <a:schemeClr val="dk1"/>
                </a:solidFill>
              </a:rPr>
              <a:t> to reduce the computation time.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Do ICP matching of the map and lidar scan pointcloud.</a:t>
            </a:r>
            <a:endParaRPr sz="1600">
              <a:solidFill>
                <a:schemeClr val="dk1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zh-TW" sz="1600">
                <a:solidFill>
                  <a:schemeClr val="dk1"/>
                </a:solidFill>
              </a:rPr>
              <a:t>Use </a:t>
            </a:r>
            <a:r>
              <a:rPr lang="zh-TW" sz="1600" u="sng">
                <a:solidFill>
                  <a:schemeClr val="hlink"/>
                </a:solidFill>
                <a:hlinkClick r:id="rId4"/>
              </a:rPr>
              <a:t>pcl_ros::transformPointCloud</a:t>
            </a:r>
            <a:r>
              <a:rPr lang="zh-TW" sz="1600">
                <a:solidFill>
                  <a:schemeClr val="dk1"/>
                </a:solidFill>
              </a:rPr>
              <a:t> to </a:t>
            </a:r>
            <a:r>
              <a:rPr lang="zh-TW" sz="1600" u="sng">
                <a:solidFill>
                  <a:schemeClr val="hlink"/>
                </a:solidFill>
                <a:hlinkClick action="ppaction://hlinksldjump" r:id="rId5"/>
              </a:rPr>
              <a:t>transform</a:t>
            </a:r>
            <a:r>
              <a:rPr lang="zh-TW" sz="1600">
                <a:solidFill>
                  <a:schemeClr val="dk1"/>
                </a:solidFill>
              </a:rPr>
              <a:t> the lidar scan to the base_link frame first.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Publish your lidar scan pointcloud after doing ICP.</a:t>
            </a:r>
            <a:endParaRPr sz="1600">
              <a:solidFill>
                <a:schemeClr val="dk1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zh-TW" sz="1600">
                <a:solidFill>
                  <a:schemeClr val="dk1"/>
                </a:solidFill>
              </a:rPr>
              <a:t>Set the header/frame_id as “world”, thus you can compare your result with map.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Publish your localization result as </a:t>
            </a:r>
            <a:r>
              <a:rPr b="1" lang="zh-TW" sz="1700" u="sng">
                <a:solidFill>
                  <a:schemeClr val="hlink"/>
                </a:solidFill>
                <a:hlinkClick r:id="rId6"/>
              </a:rPr>
              <a:t>nav_msgs/Odometry.msg</a:t>
            </a:r>
            <a:r>
              <a:rPr b="1" lang="zh-TW" sz="1700">
                <a:solidFill>
                  <a:schemeClr val="dk1"/>
                </a:solidFill>
              </a:rPr>
              <a:t> </a:t>
            </a:r>
            <a:r>
              <a:rPr lang="zh-TW" sz="1700">
                <a:solidFill>
                  <a:schemeClr val="dk1"/>
                </a:solidFill>
              </a:rPr>
              <a:t>message type.</a:t>
            </a:r>
            <a:endParaRPr sz="1600">
              <a:solidFill>
                <a:schemeClr val="dk1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zh-TW" sz="1600">
                <a:solidFill>
                  <a:schemeClr val="dk1"/>
                </a:solidFill>
              </a:rPr>
              <a:t>To be noticed, you should set: </a:t>
            </a:r>
            <a:endParaRPr sz="1600">
              <a:solidFill>
                <a:schemeClr val="dk1"/>
              </a:solidFill>
            </a:endParaRPr>
          </a:p>
          <a:p>
            <a:pPr indent="-330200" lvl="3" marL="18288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zh-TW" sz="1600">
                <a:solidFill>
                  <a:srgbClr val="FF0000"/>
                </a:solidFill>
              </a:rPr>
              <a:t>/header/frame_id as “world”</a:t>
            </a:r>
            <a:endParaRPr sz="1600">
              <a:solidFill>
                <a:srgbClr val="FF0000"/>
              </a:solidFill>
            </a:endParaRPr>
          </a:p>
          <a:p>
            <a:pPr indent="-330200" lvl="3" marL="18288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zh-TW" sz="1600">
                <a:solidFill>
                  <a:srgbClr val="FF0000"/>
                </a:solidFill>
              </a:rPr>
              <a:t>/child_frame_id as “base_link”</a:t>
            </a:r>
            <a:endParaRPr sz="1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11700" y="10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Assignment - Resulting</a:t>
            </a:r>
            <a:endParaRPr/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402850" y="679200"/>
            <a:ext cx="8520600" cy="16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zh-TW" sz="1500">
                <a:solidFill>
                  <a:srgbClr val="000000"/>
                </a:solidFill>
              </a:rPr>
              <a:t>Screenshot your localization result. It should include the </a:t>
            </a:r>
            <a:r>
              <a:rPr lang="zh-TW" sz="1500">
                <a:solidFill>
                  <a:srgbClr val="FF0000"/>
                </a:solidFill>
              </a:rPr>
              <a:t>red arrow</a:t>
            </a:r>
            <a:r>
              <a:rPr lang="zh-TW" sz="1500">
                <a:solidFill>
                  <a:srgbClr val="000000"/>
                </a:solidFill>
              </a:rPr>
              <a:t> represent ground truth, </a:t>
            </a:r>
            <a:r>
              <a:rPr lang="zh-TW" sz="1500">
                <a:solidFill>
                  <a:srgbClr val="0000FF"/>
                </a:solidFill>
              </a:rPr>
              <a:t>blue arrow</a:t>
            </a:r>
            <a:r>
              <a:rPr lang="zh-TW" sz="1500">
                <a:solidFill>
                  <a:srgbClr val="000000"/>
                </a:solidFill>
              </a:rPr>
              <a:t> represent your result, </a:t>
            </a:r>
            <a:r>
              <a:rPr b="1" lang="zh-TW" sz="1500">
                <a:solidFill>
                  <a:srgbClr val="000000"/>
                </a:solidFill>
              </a:rPr>
              <a:t>current Lidar scan</a:t>
            </a:r>
            <a:r>
              <a:rPr lang="zh-TW" sz="1500">
                <a:solidFill>
                  <a:srgbClr val="000000"/>
                </a:solidFill>
              </a:rPr>
              <a:t>, and </a:t>
            </a:r>
            <a:r>
              <a:rPr b="1" lang="zh-TW" sz="1500">
                <a:solidFill>
                  <a:srgbClr val="000000"/>
                </a:solidFill>
              </a:rPr>
              <a:t>Lidar map</a:t>
            </a:r>
            <a:r>
              <a:rPr lang="zh-TW" sz="1500">
                <a:solidFill>
                  <a:srgbClr val="000000"/>
                </a:solidFill>
              </a:rPr>
              <a:t>.</a:t>
            </a:r>
            <a:endParaRPr sz="17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Visualize it in rviz: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Set fixed frame to “world”.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Press “Add” → “By topic” → choose the topic you need to visualize.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125" name="Google Shape;125;p24"/>
          <p:cNvPicPr preferRelativeResize="0"/>
          <p:nvPr/>
        </p:nvPicPr>
        <p:blipFill rotWithShape="1">
          <a:blip r:embed="rId3">
            <a:alphaModFix/>
          </a:blip>
          <a:srcRect b="3349" l="27454" r="19152" t="7092"/>
          <a:stretch/>
        </p:blipFill>
        <p:spPr>
          <a:xfrm>
            <a:off x="250913" y="2246150"/>
            <a:ext cx="2759030" cy="248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4"/>
          <p:cNvPicPr preferRelativeResize="0"/>
          <p:nvPr/>
        </p:nvPicPr>
        <p:blipFill rotWithShape="1">
          <a:blip r:embed="rId4">
            <a:alphaModFix/>
          </a:blip>
          <a:srcRect b="4295" l="64505" r="10716" t="10641"/>
          <a:stretch/>
        </p:blipFill>
        <p:spPr>
          <a:xfrm>
            <a:off x="3083844" y="2246150"/>
            <a:ext cx="2696246" cy="248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/>
        </p:nvSpPr>
        <p:spPr>
          <a:xfrm>
            <a:off x="5853988" y="2855725"/>
            <a:ext cx="32214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CC0000"/>
                </a:solidFill>
              </a:rPr>
              <a:t>Red arrows</a:t>
            </a:r>
            <a:r>
              <a:rPr lang="zh-TW" sz="1200"/>
              <a:t>: ground truth odometry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1155CC"/>
                </a:solidFill>
              </a:rPr>
              <a:t>Blue arrows</a:t>
            </a:r>
            <a:r>
              <a:rPr lang="zh-TW" sz="1200"/>
              <a:t>: </a:t>
            </a:r>
            <a:r>
              <a:rPr lang="zh-TW" sz="1200" u="sng"/>
              <a:t>Your result</a:t>
            </a:r>
            <a:endParaRPr sz="12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00FFFF"/>
                </a:solidFill>
              </a:rPr>
              <a:t>Light blue</a:t>
            </a:r>
            <a:r>
              <a:rPr lang="zh-TW" sz="1200"/>
              <a:t>: GPS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/>
              <a:t>White pointcloud</a:t>
            </a:r>
            <a:r>
              <a:rPr lang="zh-TW" sz="1200"/>
              <a:t>: Lidar pointcloud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200">
                <a:solidFill>
                  <a:schemeClr val="dk1"/>
                </a:solidFill>
              </a:rPr>
              <a:t>Colorful pointcloud</a:t>
            </a:r>
            <a:r>
              <a:rPr lang="zh-TW" sz="1200">
                <a:solidFill>
                  <a:schemeClr val="dk1"/>
                </a:solidFill>
              </a:rPr>
              <a:t>: Map pointcloud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Submission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A </a:t>
            </a:r>
            <a:r>
              <a:rPr lang="zh-TW" sz="1600">
                <a:solidFill>
                  <a:srgbClr val="FF0000"/>
                </a:solidFill>
              </a:rPr>
              <a:t>PDF file</a:t>
            </a:r>
            <a:r>
              <a:rPr lang="zh-TW" sz="1600"/>
              <a:t> include your result screenshot and name it as </a:t>
            </a:r>
            <a:r>
              <a:rPr lang="zh-TW" sz="1600">
                <a:solidFill>
                  <a:srgbClr val="FF0000"/>
                </a:solidFill>
              </a:rPr>
              <a:t>&lt;student_id&gt;_hw4.pdf</a:t>
            </a:r>
            <a:endParaRPr sz="1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zh-TW" sz="1600"/>
              <a:t>Deadline: 2020/11/08 Sun 00:00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46650"/>
            <a:ext cx="8741100" cy="38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zh-TW" sz="1500">
                <a:solidFill>
                  <a:srgbClr val="000000"/>
                </a:solidFill>
              </a:rPr>
              <a:t>You can download the data here: </a:t>
            </a:r>
            <a:r>
              <a:rPr lang="zh-TW" sz="1500" u="sng">
                <a:solidFill>
                  <a:schemeClr val="hlink"/>
                </a:solidFill>
                <a:hlinkClick r:id="rId3"/>
              </a:rPr>
              <a:t>ROS bag</a:t>
            </a:r>
            <a:r>
              <a:rPr b="1" lang="zh-TW" sz="1500">
                <a:solidFill>
                  <a:srgbClr val="000000"/>
                </a:solidFill>
              </a:rPr>
              <a:t>.</a:t>
            </a:r>
            <a:r>
              <a:rPr lang="zh-TW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zh-TW" sz="1500">
                <a:solidFill>
                  <a:srgbClr val="000000"/>
                </a:solidFill>
              </a:rPr>
              <a:t>Play the rosbag by: $ rosbag play sdc_hw4.bag -r 0.1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zh-TW" sz="1500">
                <a:solidFill>
                  <a:schemeClr val="dk1"/>
                </a:solidFill>
              </a:rPr>
              <a:t>You can change the play rate of rosbag by </a:t>
            </a:r>
            <a:r>
              <a:rPr i="1" lang="zh-TW" sz="1500">
                <a:solidFill>
                  <a:schemeClr val="dk1"/>
                </a:solidFill>
              </a:rPr>
              <a:t>-r.</a:t>
            </a:r>
            <a:endParaRPr i="1"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zh-TW" sz="1500">
                <a:solidFill>
                  <a:srgbClr val="000000"/>
                </a:solidFill>
              </a:rPr>
              <a:t>ROS topics:</a:t>
            </a:r>
            <a:endParaRPr sz="15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zh-TW" sz="1300">
                <a:solidFill>
                  <a:srgbClr val="000000"/>
                </a:solidFill>
              </a:rPr>
              <a:t>/clock 		(rosgraph_msgs/Clock)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zh-TW" sz="1300">
                <a:solidFill>
                  <a:srgbClr val="000000"/>
                </a:solidFill>
              </a:rPr>
              <a:t>/gps 			(geometry_msgs/PoseStamped) ---------------- Simulated GPS (~10Hz)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zh-TW" sz="1300">
                <a:solidFill>
                  <a:srgbClr val="000000"/>
                </a:solidFill>
              </a:rPr>
              <a:t>/gt_odom 		(nav_msgs/Odometry) ---------------------------------------------------- Ground truth odometry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zh-TW" sz="1300">
                <a:solidFill>
                  <a:srgbClr val="000000"/>
                </a:solidFill>
              </a:rPr>
              <a:t>/</a:t>
            </a:r>
            <a:r>
              <a:rPr lang="zh-TW" sz="1300">
                <a:solidFill>
                  <a:srgbClr val="000000"/>
                </a:solidFill>
              </a:rPr>
              <a:t>lidar_points</a:t>
            </a:r>
            <a:r>
              <a:rPr lang="zh-TW" sz="1300">
                <a:solidFill>
                  <a:srgbClr val="000000"/>
                </a:solidFill>
              </a:rPr>
              <a:t> 	(sensor_msgs/PointCloud2) ------------------------------------------------------ Lidar pointcloud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zh-TW" sz="1300">
                <a:solidFill>
                  <a:srgbClr val="000000"/>
                </a:solidFill>
              </a:rPr>
              <a:t>/tf 			(tf2_msgs/TFMessage) ------------------------------- Transformations between coordinates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Goal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zh-TW" sz="1700">
                <a:solidFill>
                  <a:srgbClr val="000000"/>
                </a:solidFill>
              </a:rPr>
              <a:t>In this assignment, you should learn how to use ICP to achieve Lidar localization.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zh-TW" sz="1700">
                <a:solidFill>
                  <a:srgbClr val="000000"/>
                </a:solidFill>
              </a:rPr>
              <a:t>You should use ICP to match the current Lidar scan of self-driving car with Lidar map.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zh-TW" sz="1700">
                <a:solidFill>
                  <a:srgbClr val="000000"/>
                </a:solidFill>
              </a:rPr>
              <a:t>Learn to use the tf to transform the sensor msg to the correct frame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zh-TW" sz="1700">
                <a:solidFill>
                  <a:srgbClr val="000000"/>
                </a:solidFill>
              </a:rPr>
              <a:t>Learn how to publish and subscribe the message on ROS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zh-TW" sz="1700">
                <a:solidFill>
                  <a:srgbClr val="000000"/>
                </a:solidFill>
              </a:rPr>
              <a:t>The first try and practice of the SDC Localization Competition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Lidar Scan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13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</a:rPr>
              <a:t>The </a:t>
            </a:r>
            <a:r>
              <a:rPr b="1" lang="zh-TW" sz="1600">
                <a:solidFill>
                  <a:srgbClr val="000000"/>
                </a:solidFill>
              </a:rPr>
              <a:t>/lidar_points</a:t>
            </a:r>
            <a:r>
              <a:rPr lang="zh-TW" sz="1600">
                <a:solidFill>
                  <a:srgbClr val="000000"/>
                </a:solidFill>
              </a:rPr>
              <a:t> topic in rosbag is the Lidar scan of self-driving car.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</a:rPr>
              <a:t>The message</a:t>
            </a:r>
            <a:r>
              <a:rPr lang="zh-TW" sz="1600">
                <a:solidFill>
                  <a:schemeClr val="dk1"/>
                </a:solidFill>
              </a:rPr>
              <a:t> type of Lidar scan is </a:t>
            </a:r>
            <a:r>
              <a:rPr lang="zh-TW" sz="1600" u="sng">
                <a:solidFill>
                  <a:schemeClr val="hlink"/>
                </a:solidFill>
                <a:hlinkClick r:id="rId3"/>
              </a:rPr>
              <a:t>sensor_msgs/PointCloud2.msg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The frame_id of the Lidar scan is </a:t>
            </a:r>
            <a:r>
              <a:rPr b="1" lang="zh-TW" sz="1600">
                <a:solidFill>
                  <a:schemeClr val="dk1"/>
                </a:solidFill>
              </a:rPr>
              <a:t>velodyne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You can visualize Lidar scan in rviz: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 rotWithShape="1">
          <a:blip r:embed="rId4">
            <a:alphaModFix/>
          </a:blip>
          <a:srcRect b="5818" l="31486" r="13117" t="21268"/>
          <a:stretch/>
        </p:blipFill>
        <p:spPr>
          <a:xfrm>
            <a:off x="4430963" y="2126300"/>
            <a:ext cx="3711077" cy="27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GPS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13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</a:rPr>
              <a:t>The </a:t>
            </a:r>
            <a:r>
              <a:rPr b="1" lang="zh-TW" sz="1600">
                <a:solidFill>
                  <a:srgbClr val="000000"/>
                </a:solidFill>
              </a:rPr>
              <a:t>/gps</a:t>
            </a:r>
            <a:r>
              <a:rPr lang="zh-TW" sz="1600">
                <a:solidFill>
                  <a:srgbClr val="000000"/>
                </a:solidFill>
              </a:rPr>
              <a:t> topic in rosbag is the gps data of self-driving car.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The message type of gps data is </a:t>
            </a:r>
            <a:r>
              <a:rPr lang="zh-TW" sz="1600" u="sng">
                <a:solidFill>
                  <a:schemeClr val="hlink"/>
                </a:solidFill>
                <a:hlinkClick r:id="rId3"/>
              </a:rPr>
              <a:t>geometry_msgs/PointStamped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In this task, you should </a:t>
            </a:r>
            <a:r>
              <a:rPr lang="zh-TW" sz="1600">
                <a:solidFill>
                  <a:srgbClr val="000000"/>
                </a:solidFill>
              </a:rPr>
              <a:t>use gps data as the </a:t>
            </a:r>
            <a:r>
              <a:rPr lang="zh-TW" sz="1600" u="sng">
                <a:solidFill>
                  <a:srgbClr val="000000"/>
                </a:solidFill>
              </a:rPr>
              <a:t>initial guess</a:t>
            </a:r>
            <a:r>
              <a:rPr lang="zh-TW" sz="1600">
                <a:solidFill>
                  <a:schemeClr val="dk1"/>
                </a:solidFill>
              </a:rPr>
              <a:t> </a:t>
            </a:r>
            <a:r>
              <a:rPr lang="zh-TW" sz="1600">
                <a:solidFill>
                  <a:schemeClr val="dk1"/>
                </a:solidFill>
              </a:rPr>
              <a:t>of the </a:t>
            </a:r>
            <a:r>
              <a:rPr lang="zh-TW" sz="1600">
                <a:solidFill>
                  <a:schemeClr val="dk1"/>
                </a:solidFill>
              </a:rPr>
              <a:t>self-driving car.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Lidar Map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957150"/>
            <a:ext cx="8520600" cy="16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You can download </a:t>
            </a:r>
            <a:r>
              <a:rPr lang="zh-TW" sz="1600">
                <a:solidFill>
                  <a:schemeClr val="dk1"/>
                </a:solidFill>
              </a:rPr>
              <a:t>Lidar point cloud map </a:t>
            </a:r>
            <a:r>
              <a:rPr lang="zh-TW" sz="1600">
                <a:solidFill>
                  <a:schemeClr val="dk1"/>
                </a:solidFill>
              </a:rPr>
              <a:t>from </a:t>
            </a:r>
            <a:r>
              <a:rPr lang="zh-TW" sz="16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The map is </a:t>
            </a:r>
            <a:r>
              <a:rPr lang="zh-TW" sz="1600">
                <a:solidFill>
                  <a:schemeClr val="dk1"/>
                </a:solidFill>
              </a:rPr>
              <a:t>in .pcd format.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You can visualize Lidar map in rviz: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4">
            <a:alphaModFix/>
          </a:blip>
          <a:srcRect b="5397" l="4707" r="0" t="6698"/>
          <a:stretch/>
        </p:blipFill>
        <p:spPr>
          <a:xfrm>
            <a:off x="1920863" y="2144975"/>
            <a:ext cx="5302277" cy="275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PCL Library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16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PCL library is the library for 3D point cloud processing.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Please take a look at </a:t>
            </a:r>
            <a:r>
              <a:rPr lang="zh-TW" sz="1600" u="sng">
                <a:solidFill>
                  <a:schemeClr val="hlink"/>
                </a:solidFill>
                <a:hlinkClick r:id="rId3"/>
              </a:rPr>
              <a:t>PCL official website</a:t>
            </a:r>
            <a:r>
              <a:rPr lang="zh-TW" sz="1600">
                <a:solidFill>
                  <a:schemeClr val="dk1"/>
                </a:solidFill>
              </a:rPr>
              <a:t> and </a:t>
            </a:r>
            <a:r>
              <a:rPr lang="zh-TW" sz="1600" u="sng">
                <a:solidFill>
                  <a:schemeClr val="hlink"/>
                </a:solidFill>
                <a:hlinkClick r:id="rId4"/>
              </a:rPr>
              <a:t>tutorial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tf</a:t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tf2</a:t>
            </a:r>
            <a:r>
              <a:rPr lang="zh-TW"/>
              <a:t> is the transform library from the ROS, we can use this library to transform the different frame coordinate to the same frame.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For the case of this homework, we have main three frames: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world		-&gt; the lidar point cloud </a:t>
            </a:r>
            <a:r>
              <a:rPr b="1" lang="zh-TW"/>
              <a:t>map</a:t>
            </a:r>
            <a:r>
              <a:rPr lang="zh-TW"/>
              <a:t> 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velodyne	-&gt; the lidar points cloud </a:t>
            </a:r>
            <a:r>
              <a:rPr b="1" lang="zh-TW"/>
              <a:t>scan</a:t>
            </a:r>
            <a:r>
              <a:rPr lang="zh-TW"/>
              <a:t> 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base_link	-&gt; the car 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○"/>
            </a:pPr>
            <a:r>
              <a:rPr lang="zh-TW">
                <a:solidFill>
                  <a:srgbClr val="FF0000"/>
                </a:solidFill>
              </a:rPr>
              <a:t>&lt;important&gt; The /map frame in rosbag is needless in this task. You can just ignore it.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gt_odom we provide is based on the </a:t>
            </a:r>
            <a:r>
              <a:rPr b="1" i="1" lang="zh-TW"/>
              <a:t>world</a:t>
            </a:r>
            <a:r>
              <a:rPr lang="zh-TW"/>
              <a:t> frame, thus you need to get the transform of /lidar_points from velodyne to </a:t>
            </a:r>
            <a:r>
              <a:rPr b="1" i="1" lang="zh-TW"/>
              <a:t>base_link</a:t>
            </a:r>
            <a:r>
              <a:rPr lang="zh-TW"/>
              <a:t>. You can reference the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tf_listener</a:t>
            </a:r>
            <a:r>
              <a:rPr lang="zh-TW"/>
              <a:t> to get the transform.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10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Assignment - Publish and v</a:t>
            </a:r>
            <a:r>
              <a:rPr lang="zh-TW"/>
              <a:t>isualize the Lidar map</a:t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742575"/>
            <a:ext cx="8520600" cy="44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U</a:t>
            </a:r>
            <a:r>
              <a:rPr lang="zh-TW" sz="1600">
                <a:solidFill>
                  <a:schemeClr val="dk1"/>
                </a:solidFill>
              </a:rPr>
              <a:t>se </a:t>
            </a:r>
            <a:r>
              <a:rPr lang="zh-TW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loadPCDFile</a:t>
            </a:r>
            <a:r>
              <a:rPr lang="zh-TW" sz="1600">
                <a:solidFill>
                  <a:schemeClr val="dk1"/>
                </a:solidFill>
              </a:rPr>
              <a:t> function in PCL library to load Lidar map as pcl::PointCloud.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Downsample the map using </a:t>
            </a:r>
            <a:r>
              <a:rPr lang="zh-TW" sz="1600" u="sng">
                <a:solidFill>
                  <a:schemeClr val="hlink"/>
                </a:solidFill>
                <a:hlinkClick r:id="rId4"/>
              </a:rPr>
              <a:t>voxel grid filter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Convert Lidar map to ros </a:t>
            </a:r>
            <a:r>
              <a:rPr lang="zh-TW" sz="16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sensor_msgs/PointCloud2.msg</a:t>
            </a:r>
            <a:r>
              <a:rPr lang="zh-TW" sz="1600">
                <a:solidFill>
                  <a:schemeClr val="dk1"/>
                </a:solidFill>
              </a:rPr>
              <a:t> message by </a:t>
            </a:r>
            <a:r>
              <a:rPr lang="zh-TW" sz="1600" u="sng">
                <a:solidFill>
                  <a:schemeClr val="hlink"/>
                </a:solidFill>
                <a:hlinkClick r:id="rId6"/>
              </a:rPr>
              <a:t>pcl_conversions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Use a ros node to load Lidar map and publish pointcloud as ros topic with name “map” at 1 Hz.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To be noticed, You should </a:t>
            </a:r>
            <a:r>
              <a:rPr lang="zh-TW" sz="1600">
                <a:solidFill>
                  <a:srgbClr val="FF0000"/>
                </a:solidFill>
              </a:rPr>
              <a:t>set the “map/header/frame_id” of your map as “world”</a:t>
            </a:r>
            <a:r>
              <a:rPr lang="zh-TW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</a:rPr>
              <a:t>Visualize it in rviz: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Set fixed frame to “world”.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zh-TW" sz="1600">
                <a:solidFill>
                  <a:schemeClr val="dk1"/>
                </a:solidFill>
              </a:rPr>
              <a:t>Press “Add” → “By topic” → choose “map”.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106" name="Google Shape;106;p21"/>
          <p:cNvPicPr preferRelativeResize="0"/>
          <p:nvPr/>
        </p:nvPicPr>
        <p:blipFill rotWithShape="1">
          <a:blip r:embed="rId7">
            <a:alphaModFix/>
          </a:blip>
          <a:srcRect b="5397" l="4707" r="0" t="6698"/>
          <a:stretch/>
        </p:blipFill>
        <p:spPr>
          <a:xfrm>
            <a:off x="3009377" y="3521925"/>
            <a:ext cx="3125251" cy="162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